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9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5F68"/>
    <a:srgbClr val="0A6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301806-EA38-45C6-A57E-5C1F98F797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2D76EEF-62DE-4D8C-A605-3D82D78536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3C5BA7-5C34-4380-A770-3F788877B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01/10/2020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944BC41-C5C6-4B7D-B1B5-EC07B40A3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E703BCC-FAFE-416A-9BFA-511903B7B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7199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01E442-DDF1-4A2B-81CF-AEF402CB5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4E26C68-D262-45B6-A3F9-6DE0429BF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25330BD-9734-485C-9E93-405C0F88F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01/10/2020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B6B7002-034D-4E8B-A6D0-D0482DCA7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551FD30-60FB-46A7-8830-1739BE46C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7027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9957CFC-2BA1-49E7-A95C-3FB83607AB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6549043-4607-4F55-B9BF-7511EB6F41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40C539D-636F-4BA5-A1E4-125E6BEDF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01/10/2020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B6EFC2D-6590-42A8-BDBF-A7C0B8E87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3A23451-58C4-4587-B113-ED0177063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8945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84E8E4-D633-4C01-B5A5-A8812AC17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C3A5BF3-7CEC-4104-BDBC-B7DDCDDC4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532E1D2-DA35-4868-8F27-9D10A65EA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01/10/2020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32A8FBA-6E31-42BB-B6F3-97A76A4F8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3E70ABC-A32C-41DF-A6DE-CC9251864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3451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8E3890-2A85-4E7C-B7AB-8797B97FA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B6B2747-12BD-46DD-AC2F-612CE8B51B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B547A4B-D91E-4AF9-9013-66F180339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01/10/2020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C97590D-5624-48DE-A71A-6A5A5DF29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E3EC1D8-DC95-4FF1-9B03-9865BB749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3133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D7579A-8B4C-47F6-9725-F9CC5087C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FE5AA4A-741C-4A50-9D3F-B6EA27653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76470BD-8BC0-47CF-89F3-BA85B7A21B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6F54265-2261-4F96-9B83-D9DC94DA0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01/10/2020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68BDFFF-2C4D-472F-8CB8-2E19DA03F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984D2FB-16F1-4A16-9712-4540CBD7E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7556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EA6E14-4B04-4C96-855D-2B8868734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C8C754F-FF4A-4AB4-8223-493C86E181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A271D76-4D19-4BF8-8AC1-87A74B99FE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2D81B3C-43AB-45B8-B77B-3AE4D3A4D6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B9211B7-E7AF-48D8-8BBE-8371FC287E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8AB74D3-A341-48DE-9422-CEFE276EF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01/10/2020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22F5555-0592-46AD-8980-897E026D7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7531869-D8FE-4066-9CA6-1D44C5601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837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E3CA5A-3E82-46BC-BDD9-F66D0A2AD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3D74693-FC0F-4657-887A-51C36A332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01/10/2020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EF1812C-5AEF-48D0-8F78-5A6A2A32F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B434BEB-B007-41A4-A0A8-8F599B627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295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BFC93FD-67D4-480C-B919-307DB4996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01/10/2020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93193EE-3EA1-4BCC-89F0-2665DF28A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7B259DC-CCB8-4D85-9289-FD0BF3B82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8983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50FDE2-9786-40E9-9EC6-6AEBD8098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E9C5B22-F1C9-4F10-A6E4-F9D42F60C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D55FBE-F1EB-4A01-B0AC-CBAF702088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9BA4B60-18D8-4770-8257-30461401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01/10/2020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AD53494-452C-49A8-B0A2-59937D175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B1FE922-F351-47B5-9185-BFC2B4E81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6139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C82F45-89D4-4BFB-A5D4-E7A585B97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4C878DE-D2DF-4BB4-90CA-4100E57C35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6B88DFC-90EA-4287-ADAC-B26685151C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02C3150-9007-4AB8-9D0D-D5E6ED756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01/10/2020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F1679C3-9561-46A2-9A2D-80898215E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A21BA25-AD1D-4644-95C5-27E7340A0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6287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C351EB8-9ABC-42A1-99DF-10408469D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D60E15F-0231-4FCA-970C-B7AD26F826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2D3175F-8B17-420C-B69A-17F64BE742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05520-177A-42ED-A642-4F439907C129}" type="datetimeFigureOut">
              <a:rPr lang="pt-BR" smtClean="0"/>
              <a:t>01/10/2020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9D39B44-56A8-41E7-93A8-1FBDE5F6B4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D3C008A-1BF4-43A2-9FCE-4AC07DC0CA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8638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ononono@provedor.com.b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6">
            <a:extLst>
              <a:ext uri="{FF2B5EF4-FFF2-40B4-BE49-F238E27FC236}">
                <a16:creationId xmlns:a16="http://schemas.microsoft.com/office/drawing/2014/main" id="{41D6FE18-4148-43CA-88D9-07C30CFD23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25" y="2796672"/>
            <a:ext cx="11068050" cy="1051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2054" tIns="216027" rIns="432054" bIns="21602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5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000" b="1" dirty="0" smtClean="0">
                <a:solidFill>
                  <a:srgbClr val="415F68"/>
                </a:solidFill>
                <a:latin typeface="Agency FB" panose="020B0503020202020204" pitchFamily="34" charset="0"/>
              </a:rPr>
              <a:t>TÍTULO DO TRABALHO</a:t>
            </a:r>
          </a:p>
        </p:txBody>
      </p:sp>
      <p:sp>
        <p:nvSpPr>
          <p:cNvPr id="9" name="TextBox 6">
            <a:extLst>
              <a:ext uri="{FF2B5EF4-FFF2-40B4-BE49-F238E27FC236}">
                <a16:creationId xmlns:a16="http://schemas.microsoft.com/office/drawing/2014/main" id="{DCFE50AC-1A86-438F-BFB2-CDB8C0492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956" y="4103386"/>
            <a:ext cx="10606087" cy="2486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2054" tIns="216027" rIns="432054" bIns="21602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5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Olavo </a:t>
            </a:r>
            <a:r>
              <a:rPr lang="pt-BR" alt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BILAC¹; </a:t>
            </a:r>
            <a:r>
              <a:rPr lang="pt-BR" altLang="pt-BR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Rui BARBOSA</a:t>
            </a:r>
            <a:r>
              <a:rPr lang="pt-BR" alt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¹</a:t>
            </a:r>
            <a:r>
              <a:rPr lang="pt-BR" altLang="pt-BR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*; Jorge AMADO¹; Cecília MEIRELES¹; Érico VERÍSSIMO²</a:t>
            </a:r>
          </a:p>
          <a:p>
            <a:pPr>
              <a:buNone/>
            </a:pPr>
            <a:r>
              <a:rPr lang="pt-BR" altLang="pt-BR" sz="12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pt-BR" altLang="pt-B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Estudante</a:t>
            </a:r>
            <a:r>
              <a:rPr lang="pt-BR" altLang="pt-BR" sz="1200" dirty="0">
                <a:latin typeface="Arial" panose="020B0604020202020204" pitchFamily="34" charset="0"/>
                <a:cs typeface="Arial" panose="020B0604020202020204" pitchFamily="34" charset="0"/>
              </a:rPr>
              <a:t>, 19º período do Curso de Engenharia aeroespacial - bolsista PIBITI CNPq.</a:t>
            </a:r>
          </a:p>
          <a:p>
            <a:pPr>
              <a:buNone/>
            </a:pPr>
            <a:r>
              <a:rPr lang="pt-BR" altLang="pt-BR" sz="12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altLang="pt-BR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1200" dirty="0">
                <a:latin typeface="Arial" panose="020B0604020202020204" pitchFamily="34" charset="0"/>
                <a:cs typeface="Arial" panose="020B0604020202020204" pitchFamily="34" charset="0"/>
              </a:rPr>
              <a:t>Professor, Instituto Federal do Triângulo Mineiro, IFTM, Uberaba, Minas Gerais, Brasil. Doutor em maluquices. </a:t>
            </a:r>
          </a:p>
          <a:p>
            <a:pPr>
              <a:buNone/>
            </a:pPr>
            <a:r>
              <a:rPr lang="pt-BR" alt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pt-BR" alt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Autor Correspondente: E-mail: </a:t>
            </a:r>
            <a:r>
              <a:rPr lang="pt-BR" altLang="pt-BR" sz="12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nononono@provedor.com.br</a:t>
            </a:r>
            <a:endParaRPr lang="pt-BR" altLang="pt-BR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pt-BR" alt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Sessão I – </a:t>
            </a:r>
            <a:r>
              <a:rPr lang="pt-BR" altLang="pt-B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Ciências Humanas e Sociais</a:t>
            </a:r>
            <a:endParaRPr lang="pt-BR" altLang="pt-B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pt-BR" altLang="pt-BR" sz="1800" b="1" dirty="0">
                <a:solidFill>
                  <a:srgbClr val="415F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N.º de inscrição: </a:t>
            </a:r>
            <a:r>
              <a:rPr lang="pt-BR" altLang="pt-BR" sz="1800" dirty="0" smtClean="0">
                <a:solidFill>
                  <a:srgbClr val="415F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endParaRPr lang="pt-BR" altLang="pt-BR" sz="1800" dirty="0">
              <a:solidFill>
                <a:srgbClr val="415F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88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4CB4D98D-E669-4BF9-8788-873D8A372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692275"/>
            <a:ext cx="9696450" cy="3956050"/>
          </a:xfrm>
        </p:spPr>
        <p:txBody>
          <a:bodyPr>
            <a:normAutofit/>
          </a:bodyPr>
          <a:lstStyle/>
          <a:p>
            <a:r>
              <a:rPr lang="pt-BR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Tópico 1</a:t>
            </a:r>
          </a:p>
          <a:p>
            <a:r>
              <a:rPr lang="pt-BR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Tópico 2</a:t>
            </a:r>
          </a:p>
          <a:p>
            <a:r>
              <a:rPr lang="pt-BR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Tópico 3</a:t>
            </a:r>
            <a:endParaRPr lang="pt-BR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95325" y="638175"/>
            <a:ext cx="66484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200" b="1" dirty="0" smtClean="0">
                <a:solidFill>
                  <a:srgbClr val="415F68"/>
                </a:solidFill>
                <a:latin typeface="Agency FB" panose="020B0503020202020204" pitchFamily="34" charset="0"/>
                <a:cs typeface="Arial" panose="020B0604020202020204" pitchFamily="34" charset="0"/>
              </a:rPr>
              <a:t>INTRODUÇÃO</a:t>
            </a:r>
            <a:endParaRPr lang="pt-BR" sz="4200" b="1" dirty="0">
              <a:solidFill>
                <a:srgbClr val="415F68"/>
              </a:solidFill>
              <a:latin typeface="Agency FB" panose="020B05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58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4CB4D98D-E669-4BF9-8788-873D8A372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692275"/>
            <a:ext cx="9696450" cy="3956050"/>
          </a:xfrm>
        </p:spPr>
        <p:txBody>
          <a:bodyPr>
            <a:normAutofit/>
          </a:bodyPr>
          <a:lstStyle/>
          <a:p>
            <a:r>
              <a:rPr lang="pt-BR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Tópico 1</a:t>
            </a:r>
          </a:p>
          <a:p>
            <a:r>
              <a:rPr lang="pt-BR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Tópico 2</a:t>
            </a:r>
          </a:p>
          <a:p>
            <a:r>
              <a:rPr lang="pt-BR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Tópico 3</a:t>
            </a:r>
            <a:endParaRPr lang="pt-BR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95325" y="638175"/>
            <a:ext cx="66484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200" b="1" dirty="0" smtClean="0">
                <a:solidFill>
                  <a:srgbClr val="415F68"/>
                </a:solidFill>
                <a:latin typeface="Agency FB" panose="020B0503020202020204" pitchFamily="34" charset="0"/>
                <a:cs typeface="Arial" panose="020B0604020202020204" pitchFamily="34" charset="0"/>
              </a:rPr>
              <a:t>MATERIAL E MÉTODOS</a:t>
            </a:r>
            <a:endParaRPr lang="pt-BR" sz="4200" b="1" dirty="0">
              <a:solidFill>
                <a:srgbClr val="415F68"/>
              </a:solidFill>
              <a:latin typeface="Agency FB" panose="020B05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65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4CB4D98D-E669-4BF9-8788-873D8A372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692275"/>
            <a:ext cx="9696450" cy="3956050"/>
          </a:xfrm>
        </p:spPr>
        <p:txBody>
          <a:bodyPr>
            <a:normAutofit/>
          </a:bodyPr>
          <a:lstStyle/>
          <a:p>
            <a:r>
              <a:rPr lang="pt-BR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Tópico 1</a:t>
            </a:r>
          </a:p>
          <a:p>
            <a:r>
              <a:rPr lang="pt-BR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Tópico 2</a:t>
            </a:r>
          </a:p>
          <a:p>
            <a:r>
              <a:rPr lang="pt-BR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Tópico 3</a:t>
            </a:r>
            <a:endParaRPr lang="pt-BR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95325" y="638175"/>
            <a:ext cx="66484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200" b="1" dirty="0" smtClean="0">
                <a:solidFill>
                  <a:srgbClr val="415F68"/>
                </a:solidFill>
                <a:latin typeface="Agency FB" panose="020B0503020202020204" pitchFamily="34" charset="0"/>
                <a:cs typeface="Arial" panose="020B0604020202020204" pitchFamily="34" charset="0"/>
              </a:rPr>
              <a:t>RESULTADOS E DISCUSSÃO</a:t>
            </a:r>
            <a:endParaRPr lang="pt-BR" sz="4200" b="1" dirty="0">
              <a:solidFill>
                <a:srgbClr val="415F68"/>
              </a:solidFill>
              <a:latin typeface="Agency FB" panose="020B05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78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4CB4D98D-E669-4BF9-8788-873D8A372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692275"/>
            <a:ext cx="9696450" cy="1565275"/>
          </a:xfrm>
        </p:spPr>
        <p:txBody>
          <a:bodyPr>
            <a:normAutofit/>
          </a:bodyPr>
          <a:lstStyle/>
          <a:p>
            <a:r>
              <a:rPr lang="pt-BR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Tópico 1</a:t>
            </a:r>
          </a:p>
          <a:p>
            <a:r>
              <a:rPr lang="pt-BR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Tópico 2</a:t>
            </a:r>
          </a:p>
          <a:p>
            <a:r>
              <a:rPr lang="pt-BR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Tópico 3</a:t>
            </a:r>
            <a:endParaRPr lang="pt-BR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95325" y="638175"/>
            <a:ext cx="66484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200" b="1" dirty="0" smtClean="0">
                <a:solidFill>
                  <a:srgbClr val="415F68"/>
                </a:solidFill>
                <a:latin typeface="Agency FB" panose="020B0503020202020204" pitchFamily="34" charset="0"/>
                <a:cs typeface="Arial" panose="020B0604020202020204" pitchFamily="34" charset="0"/>
              </a:rPr>
              <a:t>CONCLUSÕES</a:t>
            </a:r>
            <a:endParaRPr lang="pt-BR" sz="4200" b="1" dirty="0">
              <a:solidFill>
                <a:srgbClr val="415F68"/>
              </a:solidFill>
              <a:latin typeface="Agency FB" panose="020B05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95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4CB4D98D-E669-4BF9-8788-873D8A372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692275"/>
            <a:ext cx="9696450" cy="1565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Referência 1</a:t>
            </a:r>
          </a:p>
          <a:p>
            <a:pPr marL="0" indent="0">
              <a:buNone/>
            </a:pPr>
            <a:r>
              <a:rPr lang="pt-BR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Referência 2</a:t>
            </a:r>
          </a:p>
          <a:p>
            <a:pPr marL="0" indent="0">
              <a:buNone/>
            </a:pPr>
            <a:r>
              <a:rPr lang="pt-BR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Referência 3</a:t>
            </a:r>
            <a:endParaRPr lang="pt-BR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95325" y="638175"/>
            <a:ext cx="66484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200" b="1" dirty="0" smtClean="0">
                <a:solidFill>
                  <a:srgbClr val="415F68"/>
                </a:solidFill>
                <a:latin typeface="Agency FB" panose="020B0503020202020204" pitchFamily="34" charset="0"/>
                <a:cs typeface="Arial" panose="020B0604020202020204" pitchFamily="34" charset="0"/>
              </a:rPr>
              <a:t>REFERÊNCIAS</a:t>
            </a:r>
            <a:endParaRPr lang="pt-BR" sz="4200" b="1" dirty="0">
              <a:solidFill>
                <a:srgbClr val="415F68"/>
              </a:solidFill>
              <a:latin typeface="Agency FB" panose="020B05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37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>
            <a:extLst>
              <a:ext uri="{FF2B5EF4-FFF2-40B4-BE49-F238E27FC236}">
                <a16:creationId xmlns:a16="http://schemas.microsoft.com/office/drawing/2014/main" id="{DCFE50AC-1A86-438F-BFB2-CDB8C0492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381" y="712486"/>
            <a:ext cx="4836319" cy="292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2054" tIns="216027" rIns="432054" bIns="21602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5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b="1" dirty="0" smtClean="0">
                <a:solidFill>
                  <a:srgbClr val="415F68"/>
                </a:solidFill>
                <a:latin typeface="Agency FB" panose="020B0503020202020204" pitchFamily="34" charset="0"/>
              </a:rPr>
              <a:t>AGRADECIMENTOS</a:t>
            </a:r>
            <a:r>
              <a:rPr lang="pt-BR" altLang="pt-BR" sz="1800" b="1" dirty="0" smtClean="0">
                <a:solidFill>
                  <a:srgbClr val="415F68"/>
                </a:solidFill>
                <a:latin typeface="Agency FB" panose="020B0503020202020204" pitchFamily="34" charset="0"/>
              </a:rPr>
              <a:t>:</a:t>
            </a:r>
            <a:endParaRPr lang="pt-BR" altLang="pt-BR" sz="1800" b="1" dirty="0" smtClean="0">
              <a:solidFill>
                <a:srgbClr val="415F68"/>
              </a:solidFill>
              <a:latin typeface="Agency FB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dirty="0" smtClean="0">
                <a:latin typeface="Arial" panose="020B0604020202020204" pitchFamily="34" charset="0"/>
              </a:rPr>
              <a:t>Mensagem de agradecimento a pessoas ou instituições que contribuíram com recursos empregados no desenvolvimento desta pesquisa.</a:t>
            </a:r>
            <a:endParaRPr lang="pt-BR" altLang="pt-BR" sz="1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 b="1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b="1" dirty="0" smtClean="0">
                <a:solidFill>
                  <a:srgbClr val="415F68"/>
                </a:solidFill>
                <a:latin typeface="Agency FB" panose="020B0503020202020204" pitchFamily="34" charset="0"/>
              </a:rPr>
              <a:t>CONTATO: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dirty="0" smtClean="0">
                <a:latin typeface="Arial" panose="020B0604020202020204" pitchFamily="34" charset="0"/>
              </a:rPr>
              <a:t>E-mail de contato dos autores</a:t>
            </a:r>
          </a:p>
        </p:txBody>
      </p:sp>
    </p:spTree>
    <p:extLst>
      <p:ext uri="{BB962C8B-B14F-4D97-AF65-F5344CB8AC3E}">
        <p14:creationId xmlns:p14="http://schemas.microsoft.com/office/powerpoint/2010/main" val="75532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138</Words>
  <Application>Microsoft Office PowerPoint</Application>
  <PresentationFormat>Widescreen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Agency FB</vt:lpstr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Danilo</cp:lastModifiedBy>
  <cp:revision>15</cp:revision>
  <dcterms:created xsi:type="dcterms:W3CDTF">2020-09-22T12:35:55Z</dcterms:created>
  <dcterms:modified xsi:type="dcterms:W3CDTF">2020-10-01T19:50:02Z</dcterms:modified>
</cp:coreProperties>
</file>